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73" r:id="rId8"/>
    <p:sldId id="384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1633"/>
  </p:normalViewPr>
  <p:slideViewPr>
    <p:cSldViewPr snapToGrid="0" snapToObjects="1">
      <p:cViewPr varScale="1">
        <p:scale>
          <a:sx n="138" d="100"/>
          <a:sy n="13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  <a:p>
            <a:endParaRPr lang="en-US" dirty="0"/>
          </a:p>
          <a:p>
            <a:r>
              <a:rPr lang="en-US" dirty="0"/>
              <a:t>But note</a:t>
            </a:r>
          </a:p>
          <a:p>
            <a:r>
              <a:rPr lang="en-US" dirty="0"/>
              <a:t>  - It can also happen that the maintainers also merge in changes from other developers.</a:t>
            </a:r>
          </a:p>
          <a:p>
            <a:r>
              <a:rPr lang="en-US" dirty="0"/>
              <a:t>  - Now your main is missing your changes and those from others.</a:t>
            </a:r>
          </a:p>
          <a:p>
            <a:r>
              <a:rPr lang="en-US" dirty="0"/>
              <a:t>  - You’ll need to get all of those changes to get back to point where you can start new work.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automatic.</a:t>
            </a:r>
          </a:p>
          <a:p>
            <a:r>
              <a:rPr lang="en-US" dirty="0"/>
              <a:t>  - But further…</a:t>
            </a:r>
          </a:p>
          <a:p>
            <a:r>
              <a:rPr lang="en-US" dirty="0"/>
              <a:t>    - any commit they put after green could have been put on the end of your main.</a:t>
            </a:r>
          </a:p>
          <a:p>
            <a:r>
              <a:rPr lang="en-US" dirty="0"/>
              <a:t>    - so as long as they build from green its going to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our RULE:</a:t>
            </a:r>
          </a:p>
          <a:p>
            <a:r>
              <a:rPr lang="en-US" dirty="0"/>
              <a:t>  - Only ever commit to feature branches.</a:t>
            </a:r>
          </a:p>
          <a:p>
            <a:r>
              <a:rPr lang="en-US" dirty="0"/>
              <a:t>  - Now we can get an idea of why that would be.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The blue commit builds on the green one</a:t>
            </a:r>
          </a:p>
          <a:p>
            <a:r>
              <a:rPr lang="en-US" dirty="0"/>
              <a:t>    - Your fuchsia commit builds on the green one</a:t>
            </a:r>
          </a:p>
          <a:p>
            <a:r>
              <a:rPr lang="en-US" dirty="0"/>
              <a:t>    - How might that be a problem?</a:t>
            </a:r>
          </a:p>
          <a:p>
            <a:endParaRPr lang="en-US" dirty="0"/>
          </a:p>
          <a:p>
            <a:r>
              <a:rPr lang="en-US" dirty="0"/>
              <a:t>That is a hint at what we will be seeing next week.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3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70127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51663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2AA7-CDBE-1644-835E-4509E9BF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add</a:t>
            </a:r>
            <a:r>
              <a:rPr lang="en-US" sz="1800" dirty="0">
                <a:latin typeface="Segoe Print" panose="02000800000000000000" pitchFamily="2" charset="0"/>
              </a:rPr>
              <a:t> changes to stage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31ACB-6D53-E544-A60F-1AA2AC1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18" y="1253744"/>
            <a:ext cx="4192618" cy="3533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Synch 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07C60-E594-A94C-B588-476B40B1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5492</TotalTime>
  <Words>1724</Words>
  <Application>Microsoft Macintosh PowerPoint</Application>
  <PresentationFormat>On-screen Show (16:9)</PresentationFormat>
  <Paragraphs>222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3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GitHub and Git: Delete Feature Branches</vt:lpstr>
      <vt:lpstr>GitHub and Git: Don’t commit to main!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411</cp:revision>
  <dcterms:created xsi:type="dcterms:W3CDTF">2020-09-29T11:59:10Z</dcterms:created>
  <dcterms:modified xsi:type="dcterms:W3CDTF">2022-03-01T18:47:18Z</dcterms:modified>
</cp:coreProperties>
</file>